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52" r:id="rId3"/>
    <p:sldId id="257" r:id="rId4"/>
    <p:sldId id="258" r:id="rId5"/>
    <p:sldId id="259" r:id="rId6"/>
    <p:sldId id="260" r:id="rId7"/>
    <p:sldId id="261" r:id="rId8"/>
    <p:sldId id="262" r:id="rId9"/>
    <p:sldId id="353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354" r:id="rId29"/>
    <p:sldId id="281" r:id="rId30"/>
    <p:sldId id="282" r:id="rId31"/>
    <p:sldId id="355" r:id="rId32"/>
    <p:sldId id="283" r:id="rId33"/>
    <p:sldId id="284" r:id="rId34"/>
    <p:sldId id="285" r:id="rId35"/>
    <p:sldId id="286" r:id="rId36"/>
    <p:sldId id="356" r:id="rId37"/>
    <p:sldId id="287" r:id="rId38"/>
    <p:sldId id="288" r:id="rId39"/>
    <p:sldId id="289" r:id="rId40"/>
    <p:sldId id="290" r:id="rId41"/>
    <p:sldId id="291" r:id="rId42"/>
    <p:sldId id="357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358" r:id="rId51"/>
    <p:sldId id="299" r:id="rId52"/>
    <p:sldId id="300" r:id="rId53"/>
    <p:sldId id="359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60" r:id="rId94"/>
    <p:sldId id="342" r:id="rId95"/>
    <p:sldId id="343" r:id="rId96"/>
    <p:sldId id="344" r:id="rId97"/>
    <p:sldId id="345" r:id="rId98"/>
    <p:sldId id="361" r:id="rId99"/>
    <p:sldId id="346" r:id="rId100"/>
    <p:sldId id="347" r:id="rId101"/>
    <p:sldId id="348" r:id="rId102"/>
    <p:sldId id="349" r:id="rId103"/>
    <p:sldId id="350" r:id="rId104"/>
    <p:sldId id="351" r:id="rId105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139" autoAdjust="0"/>
    <p:restoredTop sz="94660"/>
  </p:normalViewPr>
  <p:slideViewPr>
    <p:cSldViewPr snapToGrid="0">
      <p:cViewPr varScale="1">
        <p:scale>
          <a:sx n="80" d="100"/>
          <a:sy n="80" d="100"/>
        </p:scale>
        <p:origin x="67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B1C59-5408-43E7-87D1-6A62590851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BFE987-7A85-4A97-9399-A31B7E0CE7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9B7E0-3C32-4E63-A78E-0D6F7CF31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0E437-CB95-42BE-B39E-336D76FDF580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B4DCA-EA1E-4C15-8BF5-ED1A2A0EE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B9DF3-6303-4875-91E0-EAE74EA0D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DED0-D0DE-4BE0-96D4-5783142EB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3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7CB23-67A0-4D29-A2EE-02766D080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2AD71F-2B40-46D0-B4BD-37EFDF3082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7F6ED-8126-489A-9955-61871530A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0E437-CB95-42BE-B39E-336D76FDF580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C58A0-B0E1-4B6F-8D6B-37AD659F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0ADC9-442C-4263-AF00-48CC0C06D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DED0-D0DE-4BE0-96D4-5783142EB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109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E7EA4E-7782-4301-B286-DC9415137A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B7A2F3-56AA-4D60-8BDD-D55E27C29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AF331-570A-4A92-87C7-5B079BDB5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0E437-CB95-42BE-B39E-336D76FDF580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F2F5A-9A3A-4A75-BB32-7592259D0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ABD74-969A-4790-9A3D-D29F40B1C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DED0-D0DE-4BE0-96D4-5783142EB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59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9FBC-76D5-4F28-A877-20D5419FC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1BBF9-A9C2-483F-A916-CBE5A238C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4EEBE-59A3-4332-A874-70D4E223D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0E437-CB95-42BE-B39E-336D76FDF580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4F571-B8FF-4E28-B81B-4E1C77BAC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692AA-4E98-4E13-811B-894DF9EB8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DED0-D0DE-4BE0-96D4-5783142EB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023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8807B-7D16-4630-A690-8F25E1DFA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A6F5C7-C5DE-47B6-BE97-6877E27C6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1BE8A-66C6-44BA-BDD8-A727849B5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0E437-CB95-42BE-B39E-336D76FDF580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83EE4-6E33-473F-9404-A94A9876E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B3F49-67A6-4C33-B89A-D99DA6744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DED0-D0DE-4BE0-96D4-5783142EB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811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9DE3B-2345-4B77-A200-96BD6E4C4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5E6AE-51BF-4712-8BB3-44C1924F9A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6613CE-30BA-481E-8A0A-4CA288642C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ECF4C9-0052-4FA9-BD61-AA15B8A41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0E437-CB95-42BE-B39E-336D76FDF580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E842DE-B8A4-42FA-AB7F-44631A727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23331-E098-44F2-8524-7319489D7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DED0-D0DE-4BE0-96D4-5783142EB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164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53CFC-6054-460F-A6CF-537D97B29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D5023-9A59-42C3-96AC-A6E9AB1F6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34CF60-C254-4283-A139-9A72EF2EF3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21B14E-E55C-499C-9347-13082FA8F1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EF0536-5ECE-40F6-BBDB-B4BBDE1920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06BD1B-7E68-448A-96ED-6D5A6C77B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0E437-CB95-42BE-B39E-336D76FDF580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151A04-BB7C-440D-AD5F-C72EA946A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AC27F1-C794-4631-AB45-B0DE22F58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DED0-D0DE-4BE0-96D4-5783142EB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159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6B152-86BF-4AF2-88C2-56D98B273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F77D87-92BC-4CC4-98A4-7689BB9C0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0E437-CB95-42BE-B39E-336D76FDF580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FBCFFD-D384-4F4B-A333-11EB29201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A08CFD-7ABA-4DAA-9AAF-C215D839A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DED0-D0DE-4BE0-96D4-5783142EB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08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672293-F910-42EF-997F-F43E2E643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0E437-CB95-42BE-B39E-336D76FDF580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733AE-F1E0-4B49-AD72-164A4D797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A4762-F99A-4900-B878-3A714989E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DED0-D0DE-4BE0-96D4-5783142EB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155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6154E-F97B-4AFA-99D4-B06DA0B81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3937A-9337-4F25-A46E-AEAC46ABE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8DD723-B7A1-43E0-B1CA-8841E4620C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C7929-7F57-429E-821A-F3396B2C6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0E437-CB95-42BE-B39E-336D76FDF580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BF350-2AFA-4704-93F1-E7179C58B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F06FF-029E-4ABB-86C1-6CE02F176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DED0-D0DE-4BE0-96D4-5783142EB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520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B6AB7-1C70-43DE-AFC8-FED350A1B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DF878E-A8D4-4C16-A3BA-80756708B1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5E081B-5EFF-4503-8593-DBB2009F04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E11F7C-BA3E-48EE-9C6D-F9F0A4AEF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0E437-CB95-42BE-B39E-336D76FDF580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C70C21-166F-4DD3-B355-B8B05B9A6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4A8676-1202-4A9D-98A5-D54A62444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5DED0-D0DE-4BE0-96D4-5783142EB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134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6DBEBB-18C7-4BFF-8B24-CF3923A44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6B2DB-52C6-42C6-BA00-A6BF8C270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D9C7C-7E7F-4E40-8D7D-6C2D032476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0E437-CB95-42BE-B39E-336D76FDF580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547CA-68C7-4F08-B73A-6429209C2D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0EB7A-1CBC-40DD-9CBA-A7D192EA49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5DED0-D0DE-4BE0-96D4-5783142EB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466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3BBF1-0924-40ED-B414-AC99574B3C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Django Geeky Show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EE0F1F-D16D-4E88-A460-5A6C1638C7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Dpu Barman</a:t>
            </a:r>
          </a:p>
        </p:txBody>
      </p:sp>
    </p:spTree>
    <p:extLst>
      <p:ext uri="{BB962C8B-B14F-4D97-AF65-F5344CB8AC3E}">
        <p14:creationId xmlns:p14="http://schemas.microsoft.com/office/powerpoint/2010/main" val="21694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 Widgets in Django (Hindi) - YouTube">
            <a:extLst>
              <a:ext uri="{FF2B5EF4-FFF2-40B4-BE49-F238E27FC236}">
                <a16:creationId xmlns:a16="http://schemas.microsoft.com/office/drawing/2014/main" id="{19900642-F35C-4803-8FD0-FE0E234BC3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0307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alidating Complete Django Form at Once in Django (Hindi) - YouTube (1)">
            <a:extLst>
              <a:ext uri="{FF2B5EF4-FFF2-40B4-BE49-F238E27FC236}">
                <a16:creationId xmlns:a16="http://schemas.microsoft.com/office/drawing/2014/main" id="{52B88C86-53F5-4BC2-9BB1-C6C05B2616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14874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alidating Complete Django Form at Once in Django (Hindi) - YouTube (2)">
            <a:extLst>
              <a:ext uri="{FF2B5EF4-FFF2-40B4-BE49-F238E27FC236}">
                <a16:creationId xmlns:a16="http://schemas.microsoft.com/office/drawing/2014/main" id="{FB649A8F-8ADE-40CC-8B92-0F34CF85D9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8029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alidating Complete Django Form at Once in Django (Hindi) - YouTube (3)">
            <a:extLst>
              <a:ext uri="{FF2B5EF4-FFF2-40B4-BE49-F238E27FC236}">
                <a16:creationId xmlns:a16="http://schemas.microsoft.com/office/drawing/2014/main" id="{4E2A995C-7813-4D0A-9A8C-4E2855B161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3862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alidating Complete Django Form at Once in Django (Hindi) - YouTube (4)">
            <a:extLst>
              <a:ext uri="{FF2B5EF4-FFF2-40B4-BE49-F238E27FC236}">
                <a16:creationId xmlns:a16="http://schemas.microsoft.com/office/drawing/2014/main" id="{FEA1BE60-A4C2-4300-A7E0-6382417861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57126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alidating Complete Django Form at Once in Django (Hindi) - YouTube (5)">
            <a:extLst>
              <a:ext uri="{FF2B5EF4-FFF2-40B4-BE49-F238E27FC236}">
                <a16:creationId xmlns:a16="http://schemas.microsoft.com/office/drawing/2014/main" id="{1B678C6A-934A-45B3-AEFB-068461C9C7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092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 Widgets in Django (Hindi) - YouTube (1)">
            <a:extLst>
              <a:ext uri="{FF2B5EF4-FFF2-40B4-BE49-F238E27FC236}">
                <a16:creationId xmlns:a16="http://schemas.microsoft.com/office/drawing/2014/main" id="{55159B84-CA8C-44F8-B2E5-1FB52B6F0D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605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 Widgets in Django (Hindi) - YouTube (2)">
            <a:extLst>
              <a:ext uri="{FF2B5EF4-FFF2-40B4-BE49-F238E27FC236}">
                <a16:creationId xmlns:a16="http://schemas.microsoft.com/office/drawing/2014/main" id="{0B326FFB-C00D-4975-9DFA-03FCA0D1C1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361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 Widgets in Django (Hindi) - YouTube (3)">
            <a:extLst>
              <a:ext uri="{FF2B5EF4-FFF2-40B4-BE49-F238E27FC236}">
                <a16:creationId xmlns:a16="http://schemas.microsoft.com/office/drawing/2014/main" id="{9D61EFD3-897E-4BBE-A979-4BAC37BB7C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26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 Widgets in Django (Hindi) - YouTube (5)">
            <a:extLst>
              <a:ext uri="{FF2B5EF4-FFF2-40B4-BE49-F238E27FC236}">
                <a16:creationId xmlns:a16="http://schemas.microsoft.com/office/drawing/2014/main" id="{3F52B96F-E410-45AA-8752-5040AD5D5F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838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 Widgets in Django (Hindi) - YouTube (6)">
            <a:extLst>
              <a:ext uri="{FF2B5EF4-FFF2-40B4-BE49-F238E27FC236}">
                <a16:creationId xmlns:a16="http://schemas.microsoft.com/office/drawing/2014/main" id="{0515D03B-C18C-468C-9E8E-8A0A9E0325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503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 Widgets in Django (Hindi) - YouTube (7)">
            <a:extLst>
              <a:ext uri="{FF2B5EF4-FFF2-40B4-BE49-F238E27FC236}">
                <a16:creationId xmlns:a16="http://schemas.microsoft.com/office/drawing/2014/main" id="{733C8953-27C9-483B-83F8-9E3B34A8AD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432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 Widgets in Django (Hindi) - YouTube (8)">
            <a:extLst>
              <a:ext uri="{FF2B5EF4-FFF2-40B4-BE49-F238E27FC236}">
                <a16:creationId xmlns:a16="http://schemas.microsoft.com/office/drawing/2014/main" id="{C88A21D6-DD7D-46C6-9854-735DBC76E2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92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 Widgets in Django (Hindi) - YouTube (9)">
            <a:extLst>
              <a:ext uri="{FF2B5EF4-FFF2-40B4-BE49-F238E27FC236}">
                <a16:creationId xmlns:a16="http://schemas.microsoft.com/office/drawing/2014/main" id="{449610A6-57CE-4AFF-A8CF-9A953AA923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66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 Widgets in Django (Hindi) - YouTube (10)">
            <a:extLst>
              <a:ext uri="{FF2B5EF4-FFF2-40B4-BE49-F238E27FC236}">
                <a16:creationId xmlns:a16="http://schemas.microsoft.com/office/drawing/2014/main" id="{4A10BF1C-F8C8-48BC-89F0-D8F9AA199D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75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F5D930-0339-49D0-9544-841307ECD554}"/>
              </a:ext>
            </a:extLst>
          </p:cNvPr>
          <p:cNvSpPr txBox="1"/>
          <p:nvPr/>
        </p:nvSpPr>
        <p:spPr>
          <a:xfrm>
            <a:off x="2567709" y="2572388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51. Form Field Argument in Django</a:t>
            </a:r>
          </a:p>
        </p:txBody>
      </p:sp>
    </p:spTree>
    <p:extLst>
      <p:ext uri="{BB962C8B-B14F-4D97-AF65-F5344CB8AC3E}">
        <p14:creationId xmlns:p14="http://schemas.microsoft.com/office/powerpoint/2010/main" val="3360326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 Widgets in Django (Hindi) - YouTube (11)">
            <a:extLst>
              <a:ext uri="{FF2B5EF4-FFF2-40B4-BE49-F238E27FC236}">
                <a16:creationId xmlns:a16="http://schemas.microsoft.com/office/drawing/2014/main" id="{0C228B0C-7CF8-4765-809A-55CAD0B230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395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 Widgets in Django (Hindi) - YouTube (12)">
            <a:extLst>
              <a:ext uri="{FF2B5EF4-FFF2-40B4-BE49-F238E27FC236}">
                <a16:creationId xmlns:a16="http://schemas.microsoft.com/office/drawing/2014/main" id="{CC477314-4F22-421D-84B1-B0CA803F04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69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 Widgets in Django (Hindi) - YouTube (13)">
            <a:extLst>
              <a:ext uri="{FF2B5EF4-FFF2-40B4-BE49-F238E27FC236}">
                <a16:creationId xmlns:a16="http://schemas.microsoft.com/office/drawing/2014/main" id="{FF678161-D304-4C4E-84D4-BAACCC2ADB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77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 Widgets in Django (Hindi) - YouTube (14)">
            <a:extLst>
              <a:ext uri="{FF2B5EF4-FFF2-40B4-BE49-F238E27FC236}">
                <a16:creationId xmlns:a16="http://schemas.microsoft.com/office/drawing/2014/main" id="{3FF15DB5-7EE5-442D-B1A4-14E0A38BBA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20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 Widgets in Django (Hindi) - YouTube (15)">
            <a:extLst>
              <a:ext uri="{FF2B5EF4-FFF2-40B4-BE49-F238E27FC236}">
                <a16:creationId xmlns:a16="http://schemas.microsoft.com/office/drawing/2014/main" id="{F20F2132-1180-4E9B-A6E6-0C93A9A6AA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24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 Widgets in Django (Hindi) - YouTube (16)">
            <a:extLst>
              <a:ext uri="{FF2B5EF4-FFF2-40B4-BE49-F238E27FC236}">
                <a16:creationId xmlns:a16="http://schemas.microsoft.com/office/drawing/2014/main" id="{BE168405-9F4B-493A-898C-87227AE907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70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 Widgets in Django (Hindi) - YouTube (17)">
            <a:extLst>
              <a:ext uri="{FF2B5EF4-FFF2-40B4-BE49-F238E27FC236}">
                <a16:creationId xmlns:a16="http://schemas.microsoft.com/office/drawing/2014/main" id="{FABEDB55-723C-4B50-9156-289690DA0E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423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 Widgets in Django (Hindi) - YouTube (18)">
            <a:extLst>
              <a:ext uri="{FF2B5EF4-FFF2-40B4-BE49-F238E27FC236}">
                <a16:creationId xmlns:a16="http://schemas.microsoft.com/office/drawing/2014/main" id="{A2FE7F51-8799-4EF9-A46B-03DB5466A4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53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F39341-2B06-4198-B746-292B71562D07}"/>
              </a:ext>
            </a:extLst>
          </p:cNvPr>
          <p:cNvSpPr txBox="1"/>
          <p:nvPr/>
        </p:nvSpPr>
        <p:spPr>
          <a:xfrm>
            <a:off x="3048000" y="2767280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53. Difference between GET and POST in Django</a:t>
            </a:r>
          </a:p>
        </p:txBody>
      </p:sp>
    </p:spTree>
    <p:extLst>
      <p:ext uri="{BB962C8B-B14F-4D97-AF65-F5344CB8AC3E}">
        <p14:creationId xmlns:p14="http://schemas.microsoft.com/office/powerpoint/2010/main" val="17120994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fference between GET and POST in Django (Hindi) - YouTube">
            <a:extLst>
              <a:ext uri="{FF2B5EF4-FFF2-40B4-BE49-F238E27FC236}">
                <a16:creationId xmlns:a16="http://schemas.microsoft.com/office/drawing/2014/main" id="{47019A0C-80C2-49F2-9C43-69CE77DBF0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375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 Field Argument in Django Hindi - YouTube">
            <a:extLst>
              <a:ext uri="{FF2B5EF4-FFF2-40B4-BE49-F238E27FC236}">
                <a16:creationId xmlns:a16="http://schemas.microsoft.com/office/drawing/2014/main" id="{E82F261C-1501-4B84-A9FF-427BBF40A8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30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fference between GET and POST in Django (Hindi) - YouTube (1)">
            <a:extLst>
              <a:ext uri="{FF2B5EF4-FFF2-40B4-BE49-F238E27FC236}">
                <a16:creationId xmlns:a16="http://schemas.microsoft.com/office/drawing/2014/main" id="{AC38C573-E001-4351-82ED-97578CFCEE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238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38661C-ABE0-4F27-A532-BFB8219FFCA4}"/>
              </a:ext>
            </a:extLst>
          </p:cNvPr>
          <p:cNvSpPr txBox="1"/>
          <p:nvPr/>
        </p:nvSpPr>
        <p:spPr>
          <a:xfrm>
            <a:off x="2937163" y="2767280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54. What is Cross Site Request Forgery CSRF</a:t>
            </a:r>
          </a:p>
        </p:txBody>
      </p:sp>
    </p:spTree>
    <p:extLst>
      <p:ext uri="{BB962C8B-B14F-4D97-AF65-F5344CB8AC3E}">
        <p14:creationId xmlns:p14="http://schemas.microsoft.com/office/powerpoint/2010/main" val="2000562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is Cross Site Request Forgery CSRF (Hindi) - YouTube">
            <a:extLst>
              <a:ext uri="{FF2B5EF4-FFF2-40B4-BE49-F238E27FC236}">
                <a16:creationId xmlns:a16="http://schemas.microsoft.com/office/drawing/2014/main" id="{B50429EF-435A-4190-A953-632B68364C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749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is Cross Site Request Forgery CSRF (Hindi) - YouTube (1)">
            <a:extLst>
              <a:ext uri="{FF2B5EF4-FFF2-40B4-BE49-F238E27FC236}">
                <a16:creationId xmlns:a16="http://schemas.microsoft.com/office/drawing/2014/main" id="{EEE884F4-9224-40AA-8FFC-2897CAE56B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8155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is Cross Site Request Forgery CSRF (Hindi) - YouTube (2)">
            <a:extLst>
              <a:ext uri="{FF2B5EF4-FFF2-40B4-BE49-F238E27FC236}">
                <a16:creationId xmlns:a16="http://schemas.microsoft.com/office/drawing/2014/main" id="{0240C77B-9F21-4190-A883-10E53DA46A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0964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is Cross Site Request Forgery CSRF (Hindi) - YouTube (3)">
            <a:extLst>
              <a:ext uri="{FF2B5EF4-FFF2-40B4-BE49-F238E27FC236}">
                <a16:creationId xmlns:a16="http://schemas.microsoft.com/office/drawing/2014/main" id="{7E9470AC-71C7-48DE-BE34-4D91301AF3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496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EF3080-9D16-4890-B91D-DEAAB1E1D67B}"/>
              </a:ext>
            </a:extLst>
          </p:cNvPr>
          <p:cNvSpPr txBox="1"/>
          <p:nvPr/>
        </p:nvSpPr>
        <p:spPr>
          <a:xfrm>
            <a:off x="2521527" y="2767280"/>
            <a:ext cx="738909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55. Create Form using Method POST and CSRF Token in Django</a:t>
            </a:r>
          </a:p>
        </p:txBody>
      </p:sp>
    </p:spTree>
    <p:extLst>
      <p:ext uri="{BB962C8B-B14F-4D97-AF65-F5344CB8AC3E}">
        <p14:creationId xmlns:p14="http://schemas.microsoft.com/office/powerpoint/2010/main" val="2567293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Form using Method POST and CSRF Token in Django (Hindi) - YouTube">
            <a:extLst>
              <a:ext uri="{FF2B5EF4-FFF2-40B4-BE49-F238E27FC236}">
                <a16:creationId xmlns:a16="http://schemas.microsoft.com/office/drawing/2014/main" id="{308BFDEA-13ED-412A-8C8C-2C77976845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737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Form using Method POST and CSRF Token in Django (Hindi) - YouTube (1)">
            <a:extLst>
              <a:ext uri="{FF2B5EF4-FFF2-40B4-BE49-F238E27FC236}">
                <a16:creationId xmlns:a16="http://schemas.microsoft.com/office/drawing/2014/main" id="{6E0EDA11-4DDD-4BEE-A644-D2C02DD30E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518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Form using Method POST and CSRF Token in Django (Hindi) - YouTube (2)">
            <a:extLst>
              <a:ext uri="{FF2B5EF4-FFF2-40B4-BE49-F238E27FC236}">
                <a16:creationId xmlns:a16="http://schemas.microsoft.com/office/drawing/2014/main" id="{5C1FEAFD-808F-473B-B1EF-0212E061E2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289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 Field Argument in Django Hindi - YouTube (1)">
            <a:extLst>
              <a:ext uri="{FF2B5EF4-FFF2-40B4-BE49-F238E27FC236}">
                <a16:creationId xmlns:a16="http://schemas.microsoft.com/office/drawing/2014/main" id="{6B30D9AF-2E27-4D87-83E1-0925EF2012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098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Form using Method POST and CSRF Token in Django (Hindi) - YouTube (3)">
            <a:extLst>
              <a:ext uri="{FF2B5EF4-FFF2-40B4-BE49-F238E27FC236}">
                <a16:creationId xmlns:a16="http://schemas.microsoft.com/office/drawing/2014/main" id="{4DC35980-980B-4592-8961-ABDB0E3891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000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 Form using Method POST and CSRF Token in Django (Hindi) - YouTube (4)">
            <a:extLst>
              <a:ext uri="{FF2B5EF4-FFF2-40B4-BE49-F238E27FC236}">
                <a16:creationId xmlns:a16="http://schemas.microsoft.com/office/drawing/2014/main" id="{30192DA2-6749-45DA-9BBA-B839DF68F7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303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21DA1E-CEBE-484B-A0F0-4841B49A5B02}"/>
              </a:ext>
            </a:extLst>
          </p:cNvPr>
          <p:cNvSpPr txBox="1"/>
          <p:nvPr/>
        </p:nvSpPr>
        <p:spPr>
          <a:xfrm>
            <a:off x="3048000" y="2767280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56. How to Get Form Data and Validate Data in Django</a:t>
            </a:r>
          </a:p>
        </p:txBody>
      </p:sp>
    </p:spTree>
    <p:extLst>
      <p:ext uri="{BB962C8B-B14F-4D97-AF65-F5344CB8AC3E}">
        <p14:creationId xmlns:p14="http://schemas.microsoft.com/office/powerpoint/2010/main" val="16958697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Get Form Data and Validate Data in Django (Hindi) - YouTube">
            <a:extLst>
              <a:ext uri="{FF2B5EF4-FFF2-40B4-BE49-F238E27FC236}">
                <a16:creationId xmlns:a16="http://schemas.microsoft.com/office/drawing/2014/main" id="{396C905D-5583-492E-8395-FE37B52F63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670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Get Form Data and Validate Data in Django (Hindi) - YouTube (1)">
            <a:extLst>
              <a:ext uri="{FF2B5EF4-FFF2-40B4-BE49-F238E27FC236}">
                <a16:creationId xmlns:a16="http://schemas.microsoft.com/office/drawing/2014/main" id="{E6D59538-30F4-425C-888F-5CA16E8556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3517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Get Form Data and Validate Data in Django (Hindi) - YouTube (2)">
            <a:extLst>
              <a:ext uri="{FF2B5EF4-FFF2-40B4-BE49-F238E27FC236}">
                <a16:creationId xmlns:a16="http://schemas.microsoft.com/office/drawing/2014/main" id="{3B0D246A-59A4-4643-98B0-EA5EE0A038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0497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Get Form Data and Validate Data in Django (Hindi) - YouTube (3)">
            <a:extLst>
              <a:ext uri="{FF2B5EF4-FFF2-40B4-BE49-F238E27FC236}">
                <a16:creationId xmlns:a16="http://schemas.microsoft.com/office/drawing/2014/main" id="{F4C227AC-05E4-4E46-8FA2-4AE1393694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383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Get Form Data and Validate Data in Django (Hindi) - YouTube (4)">
            <a:extLst>
              <a:ext uri="{FF2B5EF4-FFF2-40B4-BE49-F238E27FC236}">
                <a16:creationId xmlns:a16="http://schemas.microsoft.com/office/drawing/2014/main" id="{3D9CB8DD-9ADA-47DD-B071-DE158F05FA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287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Get Form Data and Validate Data in Django (Hindi) - YouTube (5)">
            <a:extLst>
              <a:ext uri="{FF2B5EF4-FFF2-40B4-BE49-F238E27FC236}">
                <a16:creationId xmlns:a16="http://schemas.microsoft.com/office/drawing/2014/main" id="{E1BE321B-3E44-457E-A094-6E451A48DD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586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Get Form Data and Validate Data in Django (Hindi) - YouTube (6)">
            <a:extLst>
              <a:ext uri="{FF2B5EF4-FFF2-40B4-BE49-F238E27FC236}">
                <a16:creationId xmlns:a16="http://schemas.microsoft.com/office/drawing/2014/main" id="{83782A1D-3005-4D07-ACF6-4E6ECDD0FC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994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 Field Argument in Django Hindi - YouTube (2)">
            <a:extLst>
              <a:ext uri="{FF2B5EF4-FFF2-40B4-BE49-F238E27FC236}">
                <a16:creationId xmlns:a16="http://schemas.microsoft.com/office/drawing/2014/main" id="{F5DC1729-C305-4140-BE06-F19704CF95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3436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002AF1-13F3-4DA3-84AD-C5F045700CFA}"/>
              </a:ext>
            </a:extLst>
          </p:cNvPr>
          <p:cNvSpPr txBox="1"/>
          <p:nvPr/>
        </p:nvSpPr>
        <p:spPr>
          <a:xfrm>
            <a:off x="2844800" y="2767280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57. </a:t>
            </a:r>
            <a:r>
              <a:rPr lang="en-US" sz="4000" dirty="0" err="1"/>
              <a:t>HttpResponseRedirect</a:t>
            </a:r>
            <a:r>
              <a:rPr lang="en-US" sz="4000" dirty="0"/>
              <a:t> in Django </a:t>
            </a:r>
          </a:p>
        </p:txBody>
      </p:sp>
    </p:spTree>
    <p:extLst>
      <p:ext uri="{BB962C8B-B14F-4D97-AF65-F5344CB8AC3E}">
        <p14:creationId xmlns:p14="http://schemas.microsoft.com/office/powerpoint/2010/main" val="15503780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ResponseRedirect in Django (Hindi) - YouTube">
            <a:extLst>
              <a:ext uri="{FF2B5EF4-FFF2-40B4-BE49-F238E27FC236}">
                <a16:creationId xmlns:a16="http://schemas.microsoft.com/office/drawing/2014/main" id="{6C18763F-37A3-439B-89FD-9B7871F355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548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ResponseRedirect in Django (Hindi) - YouTube (1)">
            <a:extLst>
              <a:ext uri="{FF2B5EF4-FFF2-40B4-BE49-F238E27FC236}">
                <a16:creationId xmlns:a16="http://schemas.microsoft.com/office/drawing/2014/main" id="{9207C593-DABB-46B8-9142-A2735C97F7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2083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584566-A337-4600-9A80-FEA0312B4563}"/>
              </a:ext>
            </a:extLst>
          </p:cNvPr>
          <p:cNvSpPr txBox="1"/>
          <p:nvPr/>
        </p:nvSpPr>
        <p:spPr>
          <a:xfrm>
            <a:off x="1768763" y="2276871"/>
            <a:ext cx="865447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58. Form Field Type </a:t>
            </a:r>
            <a:r>
              <a:rPr lang="en-US" sz="4000" dirty="0" err="1"/>
              <a:t>CharField</a:t>
            </a:r>
            <a:r>
              <a:rPr lang="en-US" sz="4000" dirty="0"/>
              <a:t> </a:t>
            </a:r>
            <a:r>
              <a:rPr lang="en-US" sz="4000" dirty="0" err="1"/>
              <a:t>BooleanField</a:t>
            </a:r>
            <a:r>
              <a:rPr lang="en-US" sz="4000" dirty="0"/>
              <a:t> </a:t>
            </a:r>
            <a:r>
              <a:rPr lang="en-US" sz="4000" dirty="0" err="1"/>
              <a:t>IntegerField</a:t>
            </a:r>
            <a:r>
              <a:rPr lang="en-US" sz="4000" dirty="0"/>
              <a:t> </a:t>
            </a:r>
            <a:r>
              <a:rPr lang="en-US" sz="4000" dirty="0" err="1"/>
              <a:t>DecimalField</a:t>
            </a:r>
            <a:r>
              <a:rPr lang="en-US" sz="4000" dirty="0"/>
              <a:t> </a:t>
            </a:r>
            <a:r>
              <a:rPr lang="en-US" sz="4000" dirty="0" err="1"/>
              <a:t>SlugField</a:t>
            </a:r>
            <a:r>
              <a:rPr lang="en-US" sz="4000" dirty="0"/>
              <a:t> </a:t>
            </a:r>
            <a:r>
              <a:rPr lang="en-US" sz="4000" dirty="0" err="1"/>
              <a:t>etc</a:t>
            </a:r>
            <a:r>
              <a:rPr lang="en-US" sz="4000" dirty="0"/>
              <a:t> in Django</a:t>
            </a:r>
          </a:p>
        </p:txBody>
      </p:sp>
    </p:spTree>
    <p:extLst>
      <p:ext uri="{BB962C8B-B14F-4D97-AF65-F5344CB8AC3E}">
        <p14:creationId xmlns:p14="http://schemas.microsoft.com/office/powerpoint/2010/main" val="10696065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 Field Type CharField BooleanField IntegerField DecimalField SlugField etc in Django (Hindi) - YouTube">
            <a:extLst>
              <a:ext uri="{FF2B5EF4-FFF2-40B4-BE49-F238E27FC236}">
                <a16:creationId xmlns:a16="http://schemas.microsoft.com/office/drawing/2014/main" id="{68D7C7FA-C736-434D-9471-5C8C3A6488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8376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 Field Type CharField BooleanField IntegerField DecimalField SlugField etc in Django (Hindi) - YouTube (1)">
            <a:extLst>
              <a:ext uri="{FF2B5EF4-FFF2-40B4-BE49-F238E27FC236}">
                <a16:creationId xmlns:a16="http://schemas.microsoft.com/office/drawing/2014/main" id="{F0D963EC-D9D1-45DC-8001-5888D4A513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55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 Field Type CharField BooleanField IntegerField DecimalField SlugField etc in Django (Hindi) - YouTube (2)">
            <a:extLst>
              <a:ext uri="{FF2B5EF4-FFF2-40B4-BE49-F238E27FC236}">
                <a16:creationId xmlns:a16="http://schemas.microsoft.com/office/drawing/2014/main" id="{EB24F934-BA37-4480-BF43-2F5AD9769D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21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 Field Type CharField BooleanField IntegerField DecimalField SlugField etc in Django (Hindi) - YouTube (3)">
            <a:extLst>
              <a:ext uri="{FF2B5EF4-FFF2-40B4-BE49-F238E27FC236}">
                <a16:creationId xmlns:a16="http://schemas.microsoft.com/office/drawing/2014/main" id="{A202A1F5-F080-4072-A9C8-9EB60618DE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194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 Field Type CharField BooleanField IntegerField DecimalField SlugField etc in Django (Hindi) - YouTube (4)">
            <a:extLst>
              <a:ext uri="{FF2B5EF4-FFF2-40B4-BE49-F238E27FC236}">
                <a16:creationId xmlns:a16="http://schemas.microsoft.com/office/drawing/2014/main" id="{843BA03C-0C8A-45D2-955B-FCE49C8959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2045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 Field Type CharField BooleanField IntegerField DecimalField SlugField etc in Django (Hindi) - YouTube (5)">
            <a:extLst>
              <a:ext uri="{FF2B5EF4-FFF2-40B4-BE49-F238E27FC236}">
                <a16:creationId xmlns:a16="http://schemas.microsoft.com/office/drawing/2014/main" id="{D41DD992-8F1D-4889-9537-8803066411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45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 Field Argument in Django Hindi - YouTube (3)">
            <a:extLst>
              <a:ext uri="{FF2B5EF4-FFF2-40B4-BE49-F238E27FC236}">
                <a16:creationId xmlns:a16="http://schemas.microsoft.com/office/drawing/2014/main" id="{10EF60E2-D654-4F2D-90FC-43594F53AB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867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 Field Type CharField BooleanField IntegerField DecimalField SlugField etc in Django (Hindi) - YouTube (6)">
            <a:extLst>
              <a:ext uri="{FF2B5EF4-FFF2-40B4-BE49-F238E27FC236}">
                <a16:creationId xmlns:a16="http://schemas.microsoft.com/office/drawing/2014/main" id="{466A0AF9-BDAA-44AA-94EB-64284F657D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039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 Field Type CharField BooleanField IntegerField DecimalField SlugField etc in Django (Hindi) - YouTube (7)">
            <a:extLst>
              <a:ext uri="{FF2B5EF4-FFF2-40B4-BE49-F238E27FC236}">
                <a16:creationId xmlns:a16="http://schemas.microsoft.com/office/drawing/2014/main" id="{E0078C4E-D26D-478C-A4CF-1790C753B2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877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 Field Type CharField BooleanField IntegerField DecimalField SlugField etc in Django (Hindi) - YouTube (8)">
            <a:extLst>
              <a:ext uri="{FF2B5EF4-FFF2-40B4-BE49-F238E27FC236}">
                <a16:creationId xmlns:a16="http://schemas.microsoft.com/office/drawing/2014/main" id="{232D1669-AB37-4ECB-9BC3-C252CB1EC9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531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 Field Type CharField BooleanField IntegerField DecimalField SlugField etc in Django (Hindi) - YouTube (9)">
            <a:extLst>
              <a:ext uri="{FF2B5EF4-FFF2-40B4-BE49-F238E27FC236}">
                <a16:creationId xmlns:a16="http://schemas.microsoft.com/office/drawing/2014/main" id="{55B8B204-DC4A-439F-91B1-F87B0ED73C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938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 Field Type CharField BooleanField IntegerField DecimalField SlugField etc in Django (Hindi) - YouTube (10)">
            <a:extLst>
              <a:ext uri="{FF2B5EF4-FFF2-40B4-BE49-F238E27FC236}">
                <a16:creationId xmlns:a16="http://schemas.microsoft.com/office/drawing/2014/main" id="{EEC58270-7484-4478-8975-E0C67BD41E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599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 Field Type CharField BooleanField IntegerField DecimalField SlugField etc in Django (Hindi) - YouTube (11)">
            <a:extLst>
              <a:ext uri="{FF2B5EF4-FFF2-40B4-BE49-F238E27FC236}">
                <a16:creationId xmlns:a16="http://schemas.microsoft.com/office/drawing/2014/main" id="{AD0B8EE7-BDA8-41F6-98FB-1026602C46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1865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 Field Type CharField BooleanField IntegerField DecimalField SlugField etc in Django (Hindi) - YouTube (12)">
            <a:extLst>
              <a:ext uri="{FF2B5EF4-FFF2-40B4-BE49-F238E27FC236}">
                <a16:creationId xmlns:a16="http://schemas.microsoft.com/office/drawing/2014/main" id="{8CD210A5-8B9A-4DBC-89A6-A5B34222D9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0479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 Field Type CharField BooleanField IntegerField DecimalField SlugField etc in Django (Hindi) - YouTube (13)">
            <a:extLst>
              <a:ext uri="{FF2B5EF4-FFF2-40B4-BE49-F238E27FC236}">
                <a16:creationId xmlns:a16="http://schemas.microsoft.com/office/drawing/2014/main" id="{412E3957-1F2D-4819-A6B5-CAF374FA10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473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 Field Type CharField BooleanField IntegerField DecimalField SlugField etc in Django (Hindi) - YouTube (15)">
            <a:extLst>
              <a:ext uri="{FF2B5EF4-FFF2-40B4-BE49-F238E27FC236}">
                <a16:creationId xmlns:a16="http://schemas.microsoft.com/office/drawing/2014/main" id="{7FD53308-9A1E-4CF0-B613-B54E0403A1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14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 Field Type CharField BooleanField IntegerField DecimalField SlugField etc in Django (Hindi) - YouTube (16)">
            <a:extLst>
              <a:ext uri="{FF2B5EF4-FFF2-40B4-BE49-F238E27FC236}">
                <a16:creationId xmlns:a16="http://schemas.microsoft.com/office/drawing/2014/main" id="{563366E5-CB80-4EA3-BC25-021F6AB16D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605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 Field Argument in Django Hindi - YouTube (4)">
            <a:extLst>
              <a:ext uri="{FF2B5EF4-FFF2-40B4-BE49-F238E27FC236}">
                <a16:creationId xmlns:a16="http://schemas.microsoft.com/office/drawing/2014/main" id="{9E866A65-F397-4E74-940A-F0D34660AE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4112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 Field Type CharField BooleanField IntegerField DecimalField SlugField etc in Django (Hindi) - YouTube (17)">
            <a:extLst>
              <a:ext uri="{FF2B5EF4-FFF2-40B4-BE49-F238E27FC236}">
                <a16:creationId xmlns:a16="http://schemas.microsoft.com/office/drawing/2014/main" id="{E67740E2-18EB-45DF-9C08-9CC135524C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2504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 Field Type CharField BooleanField IntegerField DecimalField SlugField etc in Django (Hindi) - YouTube (18)">
            <a:extLst>
              <a:ext uri="{FF2B5EF4-FFF2-40B4-BE49-F238E27FC236}">
                <a16:creationId xmlns:a16="http://schemas.microsoft.com/office/drawing/2014/main" id="{C5A91E89-3803-4D68-A1E8-EF792E37E3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434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 Field Type CharField BooleanField IntegerField DecimalField SlugField etc in Django (Hindi) - YouTube (19)">
            <a:extLst>
              <a:ext uri="{FF2B5EF4-FFF2-40B4-BE49-F238E27FC236}">
                <a16:creationId xmlns:a16="http://schemas.microsoft.com/office/drawing/2014/main" id="{30141E97-6CC8-499C-B1E0-ACF1778A86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90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 Field Type CharField BooleanField IntegerField DecimalField SlugField etc in Django (Hindi) - YouTube (20)">
            <a:extLst>
              <a:ext uri="{FF2B5EF4-FFF2-40B4-BE49-F238E27FC236}">
                <a16:creationId xmlns:a16="http://schemas.microsoft.com/office/drawing/2014/main" id="{DB2D6DDE-35E2-4311-9F9C-AF492FE460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9988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 Field Type CharField BooleanField IntegerField DecimalField SlugField etc in Django (Hindi) - YouTube (21)">
            <a:extLst>
              <a:ext uri="{FF2B5EF4-FFF2-40B4-BE49-F238E27FC236}">
                <a16:creationId xmlns:a16="http://schemas.microsoft.com/office/drawing/2014/main" id="{A9373B8A-0C51-4750-BF19-12B272D8A2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5031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 Field Type CharField BooleanField IntegerField DecimalField SlugField etc in Django (Hindi) - YouTube (22)">
            <a:extLst>
              <a:ext uri="{FF2B5EF4-FFF2-40B4-BE49-F238E27FC236}">
                <a16:creationId xmlns:a16="http://schemas.microsoft.com/office/drawing/2014/main" id="{8769C12E-2D98-41BE-BF80-A53A42278D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218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 Field Type CharField BooleanField IntegerField DecimalField SlugField etc in Django (Hindi) - YouTube (23)">
            <a:extLst>
              <a:ext uri="{FF2B5EF4-FFF2-40B4-BE49-F238E27FC236}">
                <a16:creationId xmlns:a16="http://schemas.microsoft.com/office/drawing/2014/main" id="{4E7484F7-680B-4F02-B65C-89CF0962ED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356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 Field Type CharField BooleanField IntegerField DecimalField SlugField etc in Django (Hindi) - YouTube (24)">
            <a:extLst>
              <a:ext uri="{FF2B5EF4-FFF2-40B4-BE49-F238E27FC236}">
                <a16:creationId xmlns:a16="http://schemas.microsoft.com/office/drawing/2014/main" id="{0C550905-22D5-4049-82AB-96057CE222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086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 Field Type CharField BooleanField IntegerField DecimalField SlugField etc in Django (Hindi) - YouTube (25)">
            <a:extLst>
              <a:ext uri="{FF2B5EF4-FFF2-40B4-BE49-F238E27FC236}">
                <a16:creationId xmlns:a16="http://schemas.microsoft.com/office/drawing/2014/main" id="{6B800B53-50E4-42B0-B0D2-A4451B2C69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2099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 Field Type CharField BooleanField IntegerField DecimalField SlugField etc in Django (Hindi) - YouTube (26)">
            <a:extLst>
              <a:ext uri="{FF2B5EF4-FFF2-40B4-BE49-F238E27FC236}">
                <a16:creationId xmlns:a16="http://schemas.microsoft.com/office/drawing/2014/main" id="{7F1FB336-39EB-4D43-BA4C-90DFD4CF16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40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 Field Argument in Django Hindi - YouTube (5)">
            <a:extLst>
              <a:ext uri="{FF2B5EF4-FFF2-40B4-BE49-F238E27FC236}">
                <a16:creationId xmlns:a16="http://schemas.microsoft.com/office/drawing/2014/main" id="{EB378786-DC6B-44C6-A067-BE5B4C53CE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426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 Field Type CharField BooleanField IntegerField DecimalField SlugField etc in Django (Hindi) - YouTube (27)">
            <a:extLst>
              <a:ext uri="{FF2B5EF4-FFF2-40B4-BE49-F238E27FC236}">
                <a16:creationId xmlns:a16="http://schemas.microsoft.com/office/drawing/2014/main" id="{80A77BE7-FA94-4848-A533-945778B3720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149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 Field Type CharField BooleanField IntegerField DecimalField SlugField etc in Django (Hindi) - YouTube (28)">
            <a:extLst>
              <a:ext uri="{FF2B5EF4-FFF2-40B4-BE49-F238E27FC236}">
                <a16:creationId xmlns:a16="http://schemas.microsoft.com/office/drawing/2014/main" id="{D407C2C7-3A84-4FFA-8208-1D007D91DD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1291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 Field Type CharField BooleanField IntegerField DecimalField SlugField etc in Django (Hindi) - YouTube (29)">
            <a:extLst>
              <a:ext uri="{FF2B5EF4-FFF2-40B4-BE49-F238E27FC236}">
                <a16:creationId xmlns:a16="http://schemas.microsoft.com/office/drawing/2014/main" id="{2A572A2F-CD3B-4A80-BF2C-A18111E646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2823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 Field Type CharField BooleanField IntegerField DecimalField SlugField etc in Django (Hindi) - YouTube (31)">
            <a:extLst>
              <a:ext uri="{FF2B5EF4-FFF2-40B4-BE49-F238E27FC236}">
                <a16:creationId xmlns:a16="http://schemas.microsoft.com/office/drawing/2014/main" id="{4368F0BB-1488-42FC-A9BE-10196CB45E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136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 Field Type CharField BooleanField IntegerField DecimalField SlugField etc in Django (Hindi) - YouTube (32)">
            <a:extLst>
              <a:ext uri="{FF2B5EF4-FFF2-40B4-BE49-F238E27FC236}">
                <a16:creationId xmlns:a16="http://schemas.microsoft.com/office/drawing/2014/main" id="{0CC6F35A-6056-42EC-A784-179B634E48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4716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 Field Type CharField BooleanField IntegerField DecimalField SlugField etc in Django (Hindi) - YouTube (33)">
            <a:extLst>
              <a:ext uri="{FF2B5EF4-FFF2-40B4-BE49-F238E27FC236}">
                <a16:creationId xmlns:a16="http://schemas.microsoft.com/office/drawing/2014/main" id="{1AFDBBFC-2510-4C36-B325-4D77282754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414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 Field Type CharField BooleanField IntegerField DecimalField SlugField etc in Django (Hindi) - YouTube (34)">
            <a:extLst>
              <a:ext uri="{FF2B5EF4-FFF2-40B4-BE49-F238E27FC236}">
                <a16:creationId xmlns:a16="http://schemas.microsoft.com/office/drawing/2014/main" id="{9B6AA74C-C43D-4D9A-A38D-CC0078F1CC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2470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 Field Type CharField BooleanField IntegerField DecimalField SlugField etc in Django (Hindi) - YouTube (35)">
            <a:extLst>
              <a:ext uri="{FF2B5EF4-FFF2-40B4-BE49-F238E27FC236}">
                <a16:creationId xmlns:a16="http://schemas.microsoft.com/office/drawing/2014/main" id="{EC3699F1-F616-489F-8B85-82217534C6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0733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 Field Type CharField BooleanField IntegerField DecimalField SlugField etc in Django (Hindi) - YouTube (36)">
            <a:extLst>
              <a:ext uri="{FF2B5EF4-FFF2-40B4-BE49-F238E27FC236}">
                <a16:creationId xmlns:a16="http://schemas.microsoft.com/office/drawing/2014/main" id="{85867EF0-96E0-4D46-80BF-B6BDF6EAC4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851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 Field Type CharField BooleanField IntegerField DecimalField SlugField etc in Django (Hindi) - YouTube (37)">
            <a:extLst>
              <a:ext uri="{FF2B5EF4-FFF2-40B4-BE49-F238E27FC236}">
                <a16:creationId xmlns:a16="http://schemas.microsoft.com/office/drawing/2014/main" id="{B3F9EA68-3FE2-4C15-BCDE-9DD4B15B1F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6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F41575-456B-46FA-B245-EEA93E3338A2}"/>
              </a:ext>
            </a:extLst>
          </p:cNvPr>
          <p:cNvSpPr txBox="1"/>
          <p:nvPr/>
        </p:nvSpPr>
        <p:spPr>
          <a:xfrm>
            <a:off x="2373745" y="2721114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52. Form Widgets in Django</a:t>
            </a:r>
          </a:p>
        </p:txBody>
      </p:sp>
    </p:spTree>
    <p:extLst>
      <p:ext uri="{BB962C8B-B14F-4D97-AF65-F5344CB8AC3E}">
        <p14:creationId xmlns:p14="http://schemas.microsoft.com/office/powerpoint/2010/main" val="110541551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 Field Type CharField BooleanField IntegerField DecimalField SlugField etc in Django (Hindi) - YouTube (38)">
            <a:extLst>
              <a:ext uri="{FF2B5EF4-FFF2-40B4-BE49-F238E27FC236}">
                <a16:creationId xmlns:a16="http://schemas.microsoft.com/office/drawing/2014/main" id="{D800B3B4-A7E7-40D5-A137-F25974EED3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465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 Field Type CharField BooleanField IntegerField DecimalField SlugField etc in Django (Hindi) - YouTube (39)">
            <a:extLst>
              <a:ext uri="{FF2B5EF4-FFF2-40B4-BE49-F238E27FC236}">
                <a16:creationId xmlns:a16="http://schemas.microsoft.com/office/drawing/2014/main" id="{2FBDB393-49AC-4C48-9CF5-DF7DB7CDDD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9068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 Field Type CharField BooleanField IntegerField DecimalField SlugField etc in Django (Hindi) - YouTube (40)">
            <a:extLst>
              <a:ext uri="{FF2B5EF4-FFF2-40B4-BE49-F238E27FC236}">
                <a16:creationId xmlns:a16="http://schemas.microsoft.com/office/drawing/2014/main" id="{7956D8D5-C884-4ACB-9966-10377405DD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616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517441-D08E-4FB1-90F8-149A3A2C9245}"/>
              </a:ext>
            </a:extLst>
          </p:cNvPr>
          <p:cNvSpPr txBox="1"/>
          <p:nvPr/>
        </p:nvSpPr>
        <p:spPr>
          <a:xfrm>
            <a:off x="2406072" y="2767280"/>
            <a:ext cx="737985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59. Cleaning and Validating Specific Form Field in Django</a:t>
            </a:r>
          </a:p>
        </p:txBody>
      </p:sp>
    </p:spTree>
    <p:extLst>
      <p:ext uri="{BB962C8B-B14F-4D97-AF65-F5344CB8AC3E}">
        <p14:creationId xmlns:p14="http://schemas.microsoft.com/office/powerpoint/2010/main" val="39968717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eaning and Validating Specific Form Field in Django (Hindi) - YouTube">
            <a:extLst>
              <a:ext uri="{FF2B5EF4-FFF2-40B4-BE49-F238E27FC236}">
                <a16:creationId xmlns:a16="http://schemas.microsoft.com/office/drawing/2014/main" id="{F355B055-DFD6-487C-A935-19DF97DBC8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0418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eaning and Validating Specific Form Field in Django (Hindi) - YouTube (1)">
            <a:extLst>
              <a:ext uri="{FF2B5EF4-FFF2-40B4-BE49-F238E27FC236}">
                <a16:creationId xmlns:a16="http://schemas.microsoft.com/office/drawing/2014/main" id="{3966E607-C0FA-4D0C-AF4F-74269D8765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4827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eaning and Validating Specific Form Field in Django (Hindi) - YouTube (2)">
            <a:extLst>
              <a:ext uri="{FF2B5EF4-FFF2-40B4-BE49-F238E27FC236}">
                <a16:creationId xmlns:a16="http://schemas.microsoft.com/office/drawing/2014/main" id="{5DB9682F-EBC5-42E5-BC04-AC37B5FCCD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2863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eaning and Validating Specific Form Field in Django (Hindi) - YouTube (3)">
            <a:extLst>
              <a:ext uri="{FF2B5EF4-FFF2-40B4-BE49-F238E27FC236}">
                <a16:creationId xmlns:a16="http://schemas.microsoft.com/office/drawing/2014/main" id="{09A69DA6-25A2-445A-BC45-D5B4B52CD3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099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312DF4-6A7A-48C8-B624-D059CF3F715D}"/>
              </a:ext>
            </a:extLst>
          </p:cNvPr>
          <p:cNvSpPr txBox="1"/>
          <p:nvPr/>
        </p:nvSpPr>
        <p:spPr>
          <a:xfrm>
            <a:off x="1533237" y="2767280"/>
            <a:ext cx="786014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60. Validating Complete Django Form at Once in Django</a:t>
            </a:r>
          </a:p>
        </p:txBody>
      </p:sp>
    </p:spTree>
    <p:extLst>
      <p:ext uri="{BB962C8B-B14F-4D97-AF65-F5344CB8AC3E}">
        <p14:creationId xmlns:p14="http://schemas.microsoft.com/office/powerpoint/2010/main" val="221995671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alidating Complete Django Form at Once in Django (Hindi) - YouTube">
            <a:extLst>
              <a:ext uri="{FF2B5EF4-FFF2-40B4-BE49-F238E27FC236}">
                <a16:creationId xmlns:a16="http://schemas.microsoft.com/office/drawing/2014/main" id="{150758D2-5ED4-4B15-AF2B-2543ECFF39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759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99</Words>
  <Application>Microsoft Office PowerPoint</Application>
  <PresentationFormat>Widescreen</PresentationFormat>
  <Paragraphs>12</Paragraphs>
  <Slides>104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09" baseType="lpstr">
      <vt:lpstr>Arial</vt:lpstr>
      <vt:lpstr>Calibri</vt:lpstr>
      <vt:lpstr>Calibri Light</vt:lpstr>
      <vt:lpstr>Segoe UI</vt:lpstr>
      <vt:lpstr>Office Theme</vt:lpstr>
      <vt:lpstr>Django Geeky Show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Dpu Barman</dc:creator>
  <cp:lastModifiedBy>Dpu Barman</cp:lastModifiedBy>
  <cp:revision>3</cp:revision>
  <dcterms:created xsi:type="dcterms:W3CDTF">2022-05-28T11:06:05Z</dcterms:created>
  <dcterms:modified xsi:type="dcterms:W3CDTF">2022-05-28T15:08:10Z</dcterms:modified>
</cp:coreProperties>
</file>